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8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21" Type="http://schemas.openxmlformats.org/officeDocument/2006/relationships/tableStyles" Target="tableStyles.xml"/>  <Relationship Id="rId20" Type="http://schemas.openxmlformats.org/officeDocument/2006/relationships/theme" Target="theme/theme1.xml"/>  <Relationship Id="rId19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53060" y="0"/>
            <a:ext cx="1027953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61577" y="0"/>
            <a:ext cx="966249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7549" y="0"/>
            <a:ext cx="97105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